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5" r:id="rId2"/>
    <p:sldId id="381" r:id="rId3"/>
    <p:sldId id="256" r:id="rId4"/>
    <p:sldId id="294" r:id="rId5"/>
    <p:sldId id="398" r:id="rId6"/>
    <p:sldId id="399" r:id="rId7"/>
    <p:sldId id="400" r:id="rId8"/>
    <p:sldId id="401" r:id="rId9"/>
    <p:sldId id="396" r:id="rId10"/>
    <p:sldId id="397" r:id="rId11"/>
    <p:sldId id="376" r:id="rId12"/>
    <p:sldId id="378" r:id="rId13"/>
    <p:sldId id="281" r:id="rId14"/>
    <p:sldId id="282" r:id="rId15"/>
    <p:sldId id="283" r:id="rId16"/>
    <p:sldId id="257" r:id="rId17"/>
    <p:sldId id="296" r:id="rId18"/>
    <p:sldId id="377" r:id="rId19"/>
    <p:sldId id="379" r:id="rId20"/>
    <p:sldId id="380" r:id="rId21"/>
    <p:sldId id="298" r:id="rId22"/>
    <p:sldId id="299" r:id="rId23"/>
    <p:sldId id="285" r:id="rId24"/>
    <p:sldId id="360" r:id="rId25"/>
    <p:sldId id="366" r:id="rId26"/>
    <p:sldId id="362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422E5E-C665-4D33-B43F-061EB98440CB}" v="3" dt="2026-06-05T09:53:00.1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0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9:53:11.041" v="1018" actId="1076"/>
      <pc:docMkLst>
        <pc:docMk/>
      </pc:docMkLst>
      <pc:sldChg chg="modSp mod ord">
        <pc:chgData name="Glen Jones" userId="e846aaca-4b24-4b13-b0d0-f2308e16b284" providerId="ADAL" clId="{ED47ACC3-9597-4D89-A1DC-43CF280EF274}" dt="2026-05-18T15:37:15.979" v="993" actId="1076"/>
        <pc:sldMkLst>
          <pc:docMk/>
          <pc:sldMk cId="2239532825" sldId="256"/>
        </pc:sldMkLst>
        <pc:spChg chg="mod">
          <ac:chgData name="Glen Jones" userId="e846aaca-4b24-4b13-b0d0-f2308e16b284" providerId="ADAL" clId="{ED47ACC3-9597-4D89-A1DC-43CF280EF274}" dt="2026-05-18T15:37:15.979" v="993" actId="1076"/>
          <ac:spMkLst>
            <pc:docMk/>
            <pc:sldMk cId="2239532825" sldId="256"/>
            <ac:spMk id="3" creationId="{51FD172B-E15A-89B2-4E33-4D106328E10B}"/>
          </ac:spMkLst>
        </pc:spChg>
        <pc:spChg chg="mod">
          <ac:chgData name="Glen Jones" userId="e846aaca-4b24-4b13-b0d0-f2308e16b284" providerId="ADAL" clId="{ED47ACC3-9597-4D89-A1DC-43CF280EF274}" dt="2026-05-18T15:37:12.375" v="992" actId="20577"/>
          <ac:spMkLst>
            <pc:docMk/>
            <pc:sldMk cId="2239532825" sldId="256"/>
            <ac:spMk id="5" creationId="{A1D7B2B7-88C5-F41F-A0B7-37EFE33A43B4}"/>
          </ac:spMkLst>
        </pc:spChg>
        <pc:spChg chg="mod">
          <ac:chgData name="Glen Jones" userId="e846aaca-4b24-4b13-b0d0-f2308e16b284" providerId="ADAL" clId="{ED47ACC3-9597-4D89-A1DC-43CF280EF274}" dt="2026-05-18T15:13:32.867" v="608" actId="20577"/>
          <ac:spMkLst>
            <pc:docMk/>
            <pc:sldMk cId="2239532825" sldId="256"/>
            <ac:spMk id="6" creationId="{C80F22C0-5D45-8F19-0FDD-2E9536A09BE6}"/>
          </ac:spMkLst>
        </pc:spChg>
      </pc:sldChg>
      <pc:sldChg chg="modSp mod">
        <pc:chgData name="Glen Jones" userId="e846aaca-4b24-4b13-b0d0-f2308e16b284" providerId="ADAL" clId="{ED47ACC3-9597-4D89-A1DC-43CF280EF274}" dt="2026-06-05T09:53:11.041" v="1018" actId="1076"/>
        <pc:sldMkLst>
          <pc:docMk/>
          <pc:sldMk cId="3464777626" sldId="257"/>
        </pc:sldMkLst>
        <pc:spChg chg="mod">
          <ac:chgData name="Glen Jones" userId="e846aaca-4b24-4b13-b0d0-f2308e16b284" providerId="ADAL" clId="{ED47ACC3-9597-4D89-A1DC-43CF280EF274}" dt="2026-06-05T09:53:11.041" v="1018" actId="1076"/>
          <ac:spMkLst>
            <pc:docMk/>
            <pc:sldMk cId="3464777626" sldId="257"/>
            <ac:spMk id="3" creationId="{A8031669-2E9C-CA9D-BBF4-E341D4FE6921}"/>
          </ac:spMkLst>
        </pc:spChg>
        <pc:spChg chg="mod">
          <ac:chgData name="Glen Jones" userId="e846aaca-4b24-4b13-b0d0-f2308e16b284" providerId="ADAL" clId="{ED47ACC3-9597-4D89-A1DC-43CF280EF274}" dt="2026-06-05T09:53:06.744" v="1017" actId="20577"/>
          <ac:spMkLst>
            <pc:docMk/>
            <pc:sldMk cId="3464777626" sldId="257"/>
            <ac:spMk id="5" creationId="{9D2B3CCC-2287-A32C-4B07-29F4BB75387E}"/>
          </ac:spMkLst>
        </pc:spChg>
      </pc:sldChg>
      <pc:sldChg chg="delSp modSp mod">
        <pc:chgData name="Glen Jones" userId="e846aaca-4b24-4b13-b0d0-f2308e16b284" providerId="ADAL" clId="{ED47ACC3-9597-4D89-A1DC-43CF280EF274}" dt="2026-05-18T15:20:44.616" v="81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8T15:20:44.616" v="819"/>
          <ac:spMkLst>
            <pc:docMk/>
            <pc:sldMk cId="0" sldId="277"/>
            <ac:spMk id="3" creationId="{14A98FF5-4F3C-D9B6-7AF1-1894F0939983}"/>
          </ac:spMkLst>
        </pc:spChg>
      </pc:sldChg>
      <pc:sldChg chg="modSp mod ord">
        <pc:chgData name="Glen Jones" userId="e846aaca-4b24-4b13-b0d0-f2308e16b284" providerId="ADAL" clId="{ED47ACC3-9597-4D89-A1DC-43CF280EF274}" dt="2026-05-18T15:20:23.022" v="816" actId="2057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18T15:15:32.410" v="688" actId="20577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8T15:15:35.186" v="692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8T15:13:42.183" v="614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8T15:20:23.022" v="816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addSp delSp modSp mod">
        <pc:chgData name="Glen Jones" userId="e846aaca-4b24-4b13-b0d0-f2308e16b284" providerId="ADAL" clId="{ED47ACC3-9597-4D89-A1DC-43CF280EF274}" dt="2026-05-18T15:21:18.194" v="829" actId="166"/>
        <pc:sldMkLst>
          <pc:docMk/>
          <pc:sldMk cId="0" sldId="360"/>
        </pc:sldMkLst>
        <pc:spChg chg="mod ord">
          <ac:chgData name="Glen Jones" userId="e846aaca-4b24-4b13-b0d0-f2308e16b284" providerId="ADAL" clId="{ED47ACC3-9597-4D89-A1DC-43CF280EF274}" dt="2026-05-18T15:21:18.194" v="829" actId="166"/>
          <ac:spMkLst>
            <pc:docMk/>
            <pc:sldMk cId="0" sldId="360"/>
            <ac:spMk id="2" creationId="{A50804E1-9632-0DE2-F975-50E838C3CD07}"/>
          </ac:spMkLst>
        </pc:spChg>
        <pc:spChg chg="add mod">
          <ac:chgData name="Glen Jones" userId="e846aaca-4b24-4b13-b0d0-f2308e16b284" providerId="ADAL" clId="{ED47ACC3-9597-4D89-A1DC-43CF280EF274}" dt="2026-05-18T15:21:09.799" v="827"/>
          <ac:spMkLst>
            <pc:docMk/>
            <pc:sldMk cId="0" sldId="360"/>
            <ac:spMk id="9" creationId="{1B16C791-BDD2-232C-BCB9-4263816550A1}"/>
          </ac:spMkLst>
        </pc:spChg>
      </pc:sldChg>
      <pc:sldChg chg="addSp delSp modSp">
        <pc:chgData name="Glen Jones" userId="e846aaca-4b24-4b13-b0d0-f2308e16b284" providerId="ADAL" clId="{ED47ACC3-9597-4D89-A1DC-43CF280EF274}" dt="2026-05-18T15:21:01.739" v="824" actId="1076"/>
        <pc:sldMkLst>
          <pc:docMk/>
          <pc:sldMk cId="1067647781" sldId="362"/>
        </pc:sldMkLst>
        <pc:spChg chg="add mod">
          <ac:chgData name="Glen Jones" userId="e846aaca-4b24-4b13-b0d0-f2308e16b284" providerId="ADAL" clId="{ED47ACC3-9597-4D89-A1DC-43CF280EF274}" dt="2026-05-18T15:21:01.739" v="824" actId="1076"/>
          <ac:spMkLst>
            <pc:docMk/>
            <pc:sldMk cId="1067647781" sldId="362"/>
            <ac:spMk id="9" creationId="{4DCFADE3-7561-AB4C-3AD0-5CCE02D6C7EA}"/>
          </ac:spMkLst>
        </pc:spChg>
      </pc:sldChg>
      <pc:sldChg chg="modSp mod">
        <pc:chgData name="Glen Jones" userId="e846aaca-4b24-4b13-b0d0-f2308e16b284" providerId="ADAL" clId="{ED47ACC3-9597-4D89-A1DC-43CF280EF274}" dt="2026-05-18T15:21:51.127" v="859" actId="20577"/>
        <pc:sldMkLst>
          <pc:docMk/>
          <pc:sldMk cId="2460677033" sldId="366"/>
        </pc:sldMkLst>
        <pc:spChg chg="mod">
          <ac:chgData name="Glen Jones" userId="e846aaca-4b24-4b13-b0d0-f2308e16b284" providerId="ADAL" clId="{ED47ACC3-9597-4D89-A1DC-43CF280EF274}" dt="2026-05-18T15:21:23.900" v="832" actId="20577"/>
          <ac:spMkLst>
            <pc:docMk/>
            <pc:sldMk cId="2460677033" sldId="366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18T15:21:51.127" v="859" actId="20577"/>
          <ac:spMkLst>
            <pc:docMk/>
            <pc:sldMk cId="2460677033" sldId="366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ED47ACC3-9597-4D89-A1DC-43CF280EF274}" dt="2026-05-18T15:00:24.997" v="514" actId="242"/>
        <pc:sldMkLst>
          <pc:docMk/>
          <pc:sldMk cId="138678005" sldId="381"/>
        </pc:sldMkLst>
        <pc:spChg chg="mod">
          <ac:chgData name="Glen Jones" userId="e846aaca-4b24-4b13-b0d0-f2308e16b284" providerId="ADAL" clId="{ED47ACC3-9597-4D89-A1DC-43CF280EF274}" dt="2026-05-18T15:00:24.997" v="514" actId="242"/>
          <ac:spMkLst>
            <pc:docMk/>
            <pc:sldMk cId="138678005" sldId="381"/>
            <ac:spMk id="2" creationId="{ACE3E259-2185-BF45-5E02-08341EBDDEE9}"/>
          </ac:spMkLst>
        </pc:spChg>
      </pc:sldChg>
      <pc:sldChg chg="add ord">
        <pc:chgData name="Glen Jones" userId="e846aaca-4b24-4b13-b0d0-f2308e16b284" providerId="ADAL" clId="{ED47ACC3-9597-4D89-A1DC-43CF280EF274}" dt="2026-05-18T15:14:54.109" v="671"/>
        <pc:sldMkLst>
          <pc:docMk/>
          <pc:sldMk cId="4274314450" sldId="396"/>
        </pc:sldMkLst>
      </pc:sldChg>
      <pc:sldChg chg="add ord">
        <pc:chgData name="Glen Jones" userId="e846aaca-4b24-4b13-b0d0-f2308e16b284" providerId="ADAL" clId="{ED47ACC3-9597-4D89-A1DC-43CF280EF274}" dt="2026-05-18T15:14:50.494" v="669"/>
        <pc:sldMkLst>
          <pc:docMk/>
          <pc:sldMk cId="159861291" sldId="397"/>
        </pc:sldMkLst>
      </pc:sldChg>
      <pc:sldChg chg="modSp add mod modAnim">
        <pc:chgData name="Glen Jones" userId="e846aaca-4b24-4b13-b0d0-f2308e16b284" providerId="ADAL" clId="{ED47ACC3-9597-4D89-A1DC-43CF280EF274}" dt="2026-06-05T09:48:41.542" v="1012"/>
        <pc:sldMkLst>
          <pc:docMk/>
          <pc:sldMk cId="3427217360" sldId="398"/>
        </pc:sldMkLst>
        <pc:spChg chg="mod">
          <ac:chgData name="Glen Jones" userId="e846aaca-4b24-4b13-b0d0-f2308e16b284" providerId="ADAL" clId="{ED47ACC3-9597-4D89-A1DC-43CF280EF274}" dt="2026-06-05T09:48:36.072" v="1011" actId="404"/>
          <ac:spMkLst>
            <pc:docMk/>
            <pc:sldMk cId="3427217360" sldId="398"/>
            <ac:spMk id="2" creationId="{624206C8-6773-8DDD-296F-BC9553E656B7}"/>
          </ac:spMkLst>
        </pc:spChg>
        <pc:spChg chg="mod">
          <ac:chgData name="Glen Jones" userId="e846aaca-4b24-4b13-b0d0-f2308e16b284" providerId="ADAL" clId="{ED47ACC3-9597-4D89-A1DC-43CF280EF274}" dt="2026-05-18T15:23:01.504" v="876" actId="14100"/>
          <ac:spMkLst>
            <pc:docMk/>
            <pc:sldMk cId="3427217360" sldId="398"/>
            <ac:spMk id="3" creationId="{C877676A-90DC-6006-0013-9703945C1739}"/>
          </ac:spMkLst>
        </pc:spChg>
        <pc:spChg chg="mod">
          <ac:chgData name="Glen Jones" userId="e846aaca-4b24-4b13-b0d0-f2308e16b284" providerId="ADAL" clId="{ED47ACC3-9597-4D89-A1DC-43CF280EF274}" dt="2026-05-18T15:22:49.082" v="872" actId="1076"/>
          <ac:spMkLst>
            <pc:docMk/>
            <pc:sldMk cId="3427217360" sldId="398"/>
            <ac:spMk id="7" creationId="{B2C75E34-B11E-0946-4111-9948841C79D7}"/>
          </ac:spMkLst>
        </pc:spChg>
        <pc:picChg chg="mod">
          <ac:chgData name="Glen Jones" userId="e846aaca-4b24-4b13-b0d0-f2308e16b284" providerId="ADAL" clId="{ED47ACC3-9597-4D89-A1DC-43CF280EF274}" dt="2026-05-18T15:22:45.251" v="871" actId="1076"/>
          <ac:picMkLst>
            <pc:docMk/>
            <pc:sldMk cId="3427217360" sldId="398"/>
            <ac:picMk id="8" creationId="{50492452-2889-C0DF-A7D6-70D6E8217C42}"/>
          </ac:picMkLst>
        </pc:picChg>
      </pc:sldChg>
      <pc:sldChg chg="modSp add mod">
        <pc:chgData name="Glen Jones" userId="e846aaca-4b24-4b13-b0d0-f2308e16b284" providerId="ADAL" clId="{ED47ACC3-9597-4D89-A1DC-43CF280EF274}" dt="2026-05-18T15:30:13.031" v="939" actId="6549"/>
        <pc:sldMkLst>
          <pc:docMk/>
          <pc:sldMk cId="3850851305" sldId="399"/>
        </pc:sldMkLst>
        <pc:spChg chg="mod">
          <ac:chgData name="Glen Jones" userId="e846aaca-4b24-4b13-b0d0-f2308e16b284" providerId="ADAL" clId="{ED47ACC3-9597-4D89-A1DC-43CF280EF274}" dt="2026-05-18T15:23:27.704" v="887" actId="20577"/>
          <ac:spMkLst>
            <pc:docMk/>
            <pc:sldMk cId="3850851305" sldId="399"/>
            <ac:spMk id="2" creationId="{67B5BEEA-8093-E2EB-00E7-B33CD700179D}"/>
          </ac:spMkLst>
        </pc:spChg>
        <pc:spChg chg="mod">
          <ac:chgData name="Glen Jones" userId="e846aaca-4b24-4b13-b0d0-f2308e16b284" providerId="ADAL" clId="{ED47ACC3-9597-4D89-A1DC-43CF280EF274}" dt="2026-05-18T15:29:29.090" v="907"/>
          <ac:spMkLst>
            <pc:docMk/>
            <pc:sldMk cId="3850851305" sldId="399"/>
            <ac:spMk id="3" creationId="{FF7E97B2-E1DD-EB31-4294-75FC3E2F9369}"/>
          </ac:spMkLst>
        </pc:spChg>
        <pc:spChg chg="mod">
          <ac:chgData name="Glen Jones" userId="e846aaca-4b24-4b13-b0d0-f2308e16b284" providerId="ADAL" clId="{ED47ACC3-9597-4D89-A1DC-43CF280EF274}" dt="2026-05-18T15:30:13.031" v="939" actId="6549"/>
          <ac:spMkLst>
            <pc:docMk/>
            <pc:sldMk cId="3850851305" sldId="399"/>
            <ac:spMk id="6" creationId="{76141731-8F04-51AD-EFF5-D4FA94CAE6C9}"/>
          </ac:spMkLst>
        </pc:spChg>
      </pc:sldChg>
      <pc:sldChg chg="modSp add mod">
        <pc:chgData name="Glen Jones" userId="e846aaca-4b24-4b13-b0d0-f2308e16b284" providerId="ADAL" clId="{ED47ACC3-9597-4D89-A1DC-43CF280EF274}" dt="2026-05-18T15:38:07.077" v="1010" actId="20577"/>
        <pc:sldMkLst>
          <pc:docMk/>
          <pc:sldMk cId="61235694" sldId="400"/>
        </pc:sldMkLst>
        <pc:spChg chg="mod">
          <ac:chgData name="Glen Jones" userId="e846aaca-4b24-4b13-b0d0-f2308e16b284" providerId="ADAL" clId="{ED47ACC3-9597-4D89-A1DC-43CF280EF274}" dt="2026-05-18T15:38:07.077" v="1010" actId="20577"/>
          <ac:spMkLst>
            <pc:docMk/>
            <pc:sldMk cId="61235694" sldId="400"/>
            <ac:spMk id="2" creationId="{A3D398B4-6FCE-3B45-3481-1F6781444C34}"/>
          </ac:spMkLst>
        </pc:spChg>
        <pc:spChg chg="mod">
          <ac:chgData name="Glen Jones" userId="e846aaca-4b24-4b13-b0d0-f2308e16b284" providerId="ADAL" clId="{ED47ACC3-9597-4D89-A1DC-43CF280EF274}" dt="2026-05-18T15:30:59.951" v="945" actId="20577"/>
          <ac:spMkLst>
            <pc:docMk/>
            <pc:sldMk cId="61235694" sldId="400"/>
            <ac:spMk id="3" creationId="{40FBE5EC-9BBE-02F3-4FEE-0A9587CF3C18}"/>
          </ac:spMkLst>
        </pc:spChg>
        <pc:spChg chg="mod">
          <ac:chgData name="Glen Jones" userId="e846aaca-4b24-4b13-b0d0-f2308e16b284" providerId="ADAL" clId="{ED47ACC3-9597-4D89-A1DC-43CF280EF274}" dt="2026-05-18T15:23:40.491" v="900" actId="14100"/>
          <ac:spMkLst>
            <pc:docMk/>
            <pc:sldMk cId="61235694" sldId="400"/>
            <ac:spMk id="7" creationId="{74112969-9D90-F2D7-6D38-13B5C444AD19}"/>
          </ac:spMkLst>
        </pc:spChg>
      </pc:sldChg>
      <pc:sldChg chg="modSp add mod">
        <pc:chgData name="Glen Jones" userId="e846aaca-4b24-4b13-b0d0-f2308e16b284" providerId="ADAL" clId="{ED47ACC3-9597-4D89-A1DC-43CF280EF274}" dt="2026-05-18T15:35:13.767" v="983" actId="1076"/>
        <pc:sldMkLst>
          <pc:docMk/>
          <pc:sldMk cId="3537267577" sldId="401"/>
        </pc:sldMkLst>
        <pc:spChg chg="mod">
          <ac:chgData name="Glen Jones" userId="e846aaca-4b24-4b13-b0d0-f2308e16b284" providerId="ADAL" clId="{ED47ACC3-9597-4D89-A1DC-43CF280EF274}" dt="2026-05-18T15:35:13.767" v="983" actId="1076"/>
          <ac:spMkLst>
            <pc:docMk/>
            <pc:sldMk cId="3537267577" sldId="401"/>
            <ac:spMk id="2" creationId="{EB635B4B-60FD-C882-1153-A0295B001F27}"/>
          </ac:spMkLst>
        </pc:spChg>
        <pc:spChg chg="mod">
          <ac:chgData name="Glen Jones" userId="e846aaca-4b24-4b13-b0d0-f2308e16b284" providerId="ADAL" clId="{ED47ACC3-9597-4D89-A1DC-43CF280EF274}" dt="2026-05-18T15:34:47.705" v="975"/>
          <ac:spMkLst>
            <pc:docMk/>
            <pc:sldMk cId="3537267577" sldId="401"/>
            <ac:spMk id="3" creationId="{3AACCDFC-C944-7C43-9CB8-781C9460E7E6}"/>
          </ac:spMkLst>
        </pc:spChg>
        <pc:spChg chg="mod">
          <ac:chgData name="Glen Jones" userId="e846aaca-4b24-4b13-b0d0-f2308e16b284" providerId="ADAL" clId="{ED47ACC3-9597-4D89-A1DC-43CF280EF274}" dt="2026-05-18T15:35:10.356" v="982" actId="6549"/>
          <ac:spMkLst>
            <pc:docMk/>
            <pc:sldMk cId="3537267577" sldId="401"/>
            <ac:spMk id="5" creationId="{C599F58D-47E2-D6A5-6B1F-E9F33ECF30DE}"/>
          </ac:spMkLst>
        </pc:spChg>
        <pc:spChg chg="mod">
          <ac:chgData name="Glen Jones" userId="e846aaca-4b24-4b13-b0d0-f2308e16b284" providerId="ADAL" clId="{ED47ACC3-9597-4D89-A1DC-43CF280EF274}" dt="2026-05-18T15:23:45.569" v="906" actId="20577"/>
          <ac:spMkLst>
            <pc:docMk/>
            <pc:sldMk cId="3537267577" sldId="401"/>
            <ac:spMk id="7" creationId="{5FDF144A-E83D-00C8-A024-21BB9FDC2D4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78030-4C51-63DB-1499-9C625E0F5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544CF392-DA40-9CC8-719F-14168C031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9515F69-C198-7323-D876-9BD7C8A0454F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0E5247-E4BE-35B5-4B37-2D89DACD07B5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44222E-7BC5-FC38-A2C2-F0E3763F6712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EFC3CE-4320-3F5F-D806-E71687269175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the most!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F17F7E-72F0-1FE8-B253-3208A0308C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“maximus”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biggest, highest or oldest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B15D2-E652-DAD9-4A18-B06E125F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A320DC9-EFC0-DFD1-934A-CE134C126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92CF8-6C78-3D1C-7DBB-9A7983953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3741"/>
            <a:ext cx="11338560" cy="546847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9F1436-FFEF-4ABB-9EC1-82F1B5DB05B9}"/>
              </a:ext>
            </a:extLst>
          </p:cNvPr>
          <p:cNvSpPr txBox="1"/>
          <p:nvPr/>
        </p:nvSpPr>
        <p:spPr>
          <a:xfrm>
            <a:off x="3422679" y="768820"/>
            <a:ext cx="8159601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name "Maximus" was popular in ancient Rome and was often given to emperors and generals to signify their greatness.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One famous example is Maximus Decimus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Meridius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the fictional character from the movie "Gladiator."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A1691-1C0D-45B4-A2B0-B598DA079DE6}"/>
              </a:ext>
            </a:extLst>
          </p:cNvPr>
          <p:cNvSpPr txBox="1"/>
          <p:nvPr/>
        </p:nvSpPr>
        <p:spPr>
          <a:xfrm>
            <a:off x="1405832" y="397202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0429624-21BF-5620-B389-8DD7B3B88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55247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C06CB1-72E7-0998-92B4-B919066ED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F51EE35-44B2-E3F1-5AA6-D547924A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the maximum weight the ride can carry.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2CFE27-D0C3-91A4-3492-979F2D663F1A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E3634-24F5-14FF-8257-D74896DD3492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The highest or biggest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greatest, most, top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60DCE8E-69EF-530A-D578-3A9E7063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studied hard to maximise his results.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05" y="18717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797142" y="2537404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0137E8-B38A-865C-DD9F-C7481CEAC4E6}"/>
              </a:ext>
            </a:extLst>
          </p:cNvPr>
          <p:cNvSpPr txBox="1"/>
          <p:nvPr/>
        </p:nvSpPr>
        <p:spPr>
          <a:xfrm>
            <a:off x="5519681" y="4213330"/>
            <a:ext cx="5527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DA4050-CA15-FB59-9AF3-2705CF10D028}"/>
              </a:ext>
            </a:extLst>
          </p:cNvPr>
          <p:cNvSpPr txBox="1"/>
          <p:nvPr/>
        </p:nvSpPr>
        <p:spPr>
          <a:xfrm>
            <a:off x="5555652" y="4213330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To make something as big or as much as it can be.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increase, boost, expand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136CCC-CA27-9E30-CA58-9B56D5F74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reached its maximal speed.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272" y="2234262"/>
            <a:ext cx="3429820" cy="4419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70BD2-82FB-6869-D796-6D7FF3DA32C1}"/>
              </a:ext>
            </a:extLst>
          </p:cNvPr>
          <p:cNvSpPr txBox="1"/>
          <p:nvPr/>
        </p:nvSpPr>
        <p:spPr>
          <a:xfrm>
            <a:off x="6095999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6CCDE-C7A0-4F67-6B02-2A903FFB7DB8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most or best amount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highest, fullest, greatest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B7BED109-CE91-24A1-7506-FDCA595A9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2B3CCC-2287-A32C-4B07-29F4BB75387E}"/>
              </a:ext>
            </a:extLst>
          </p:cNvPr>
          <p:cNvSpPr txBox="1"/>
          <p:nvPr/>
        </p:nvSpPr>
        <p:spPr>
          <a:xfrm>
            <a:off x="470871" y="1335779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minimum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minimise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minuscule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miniature model of his home planet to show Aimee where he came from.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BFA988-9333-D749-5DDB-C79D27303813}"/>
              </a:ext>
            </a:extLst>
          </p:cNvPr>
          <p:cNvSpPr txBox="1"/>
          <p:nvPr/>
        </p:nvSpPr>
        <p:spPr>
          <a:xfrm>
            <a:off x="2198929" y="244641"/>
            <a:ext cx="7200900" cy="847182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031669-2E9C-CA9D-BBF4-E341D4FE6921}"/>
              </a:ext>
            </a:extLst>
          </p:cNvPr>
          <p:cNvSpPr txBox="1"/>
          <p:nvPr/>
        </p:nvSpPr>
        <p:spPr>
          <a:xfrm>
            <a:off x="470871" y="1373524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minimum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minuscule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miniature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model of his home planet to show Aimee where he came from.</a:t>
            </a:r>
          </a:p>
        </p:txBody>
      </p:sp>
    </p:spTree>
    <p:extLst>
      <p:ext uri="{BB962C8B-B14F-4D97-AF65-F5344CB8AC3E}">
        <p14:creationId xmlns:p14="http://schemas.microsoft.com/office/powerpoint/2010/main" val="34647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3FCA5AC9-453D-C86F-562F-E0CD0A94B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skirt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smaller!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“minor”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less, cheaper or smaller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1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FC34D-3CC8-DBE4-1DBC-B6B4861F5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543D0DD-FBA1-D93B-ADAD-F3F18323B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A023A-E8C3-EF13-C484-E8C96AA8F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69B327-5F93-F867-E3DD-72DB6265AA27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anyone guess what “minima maxima sunt”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smallest things are the most important.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DF9E0-E724-E05D-141B-A7C1F2AE273A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A73212-B3B8-0486-D4D6-C9236BA15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CA2258A-2CF2-ECAC-82F6-D6095E070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2840F-C9A9-3E8C-4E87-C6A6561BE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510726-DAD0-1BE0-39B0-E7EFE3E313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080279F9-1411-C928-2DBA-4BB9D2F3E4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C1C2006-8C59-CD85-29C1-926AFE9AD5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AD8D86C-4E92-E7F3-50CB-B574F59129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E3E259-2185-BF45-5E02-08341EBDD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Maxi, Magn &amp; Mini.</a:t>
            </a:r>
          </a:p>
        </p:txBody>
      </p:sp>
    </p:spTree>
    <p:extLst>
      <p:ext uri="{BB962C8B-B14F-4D97-AF65-F5344CB8AC3E}">
        <p14:creationId xmlns:p14="http://schemas.microsoft.com/office/powerpoint/2010/main" val="1386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07047-A2A5-B3B9-98C1-B04805921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4712437-5B5E-8C09-EFA4-8BFE00C8C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BBC33-7BB7-B87B-0B48-E94D13B13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659" y="430306"/>
            <a:ext cx="11598792" cy="6427694"/>
          </a:xfrm>
          <a:prstGeom prst="roundRect">
            <a:avLst>
              <a:gd name="adj" fmla="val 1011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CAF85A-D82F-5837-DE73-33CC569790D7}"/>
              </a:ext>
            </a:extLst>
          </p:cNvPr>
          <p:cNvSpPr txBox="1"/>
          <p:nvPr/>
        </p:nvSpPr>
        <p:spPr>
          <a:xfrm>
            <a:off x="439271" y="581776"/>
            <a:ext cx="11268853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But what does “the smallest things are the most important” mean to you?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Daily Life: Paying attention to small acts of kindness can greatly improve relationships and overall well-being.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Science: In scientific research, minor observations can lead to major discoveries.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Art: In art and design, small details can enhance the overall aesthetic and meaning of a piece.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phrase reminds us to appreciate and value the little things, as they often contribute to the bigger picture in profound ways.</a:t>
            </a:r>
          </a:p>
        </p:txBody>
      </p:sp>
    </p:spTree>
    <p:extLst>
      <p:ext uri="{BB962C8B-B14F-4D97-AF65-F5344CB8AC3E}">
        <p14:creationId xmlns:p14="http://schemas.microsoft.com/office/powerpoint/2010/main" val="262505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C91DD63-3D2D-3C85-2F71-343EA734E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only had the minimum fuel in its tank.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B9CF1-B7AD-C47A-4AED-C5B1B260070D}"/>
              </a:ext>
            </a:extLst>
          </p:cNvPr>
          <p:cNvSpPr txBox="1"/>
          <p:nvPr/>
        </p:nvSpPr>
        <p:spPr>
          <a:xfrm>
            <a:off x="6191414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F22C-393D-464E-025D-B4FF910F438B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smallest or lowest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least, tiniest, lowest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E5566F3-3CFD-E9D9-F5B6-C383293A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minimise the issue.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631" y="1671875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98883-0BEC-1BE6-9566-F1C130240A7E}"/>
              </a:ext>
            </a:extLst>
          </p:cNvPr>
          <p:cNvSpPr txBox="1"/>
          <p:nvPr/>
        </p:nvSpPr>
        <p:spPr>
          <a:xfrm>
            <a:off x="6181297" y="4245989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B0FDF5-B84B-136A-11EA-57F9E9317520}"/>
              </a:ext>
            </a:extLst>
          </p:cNvPr>
          <p:cNvSpPr txBox="1"/>
          <p:nvPr/>
        </p:nvSpPr>
        <p:spPr>
          <a:xfrm>
            <a:off x="4787682" y="4258068"/>
            <a:ext cx="632266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make something as small or as little as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reduce, decrease, shrink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1526FC2-7176-7737-2AE6-1332E028B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artist painted a miniature of his client.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46" y="1887678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24F031-855D-A2BB-2D43-447B3EFEB07B}"/>
              </a:ext>
            </a:extLst>
          </p:cNvPr>
          <p:cNvSpPr txBox="1"/>
          <p:nvPr/>
        </p:nvSpPr>
        <p:spPr>
          <a:xfrm>
            <a:off x="6096000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697AAD-96E5-47B5-7587-CC25E40BFAD6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smaller version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small, tiny, scaled-down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B16C791-BDD2-232C-BCB9-426381655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010" y="1836939"/>
            <a:ext cx="7026387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magnificent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25574" y="1836939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    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    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DCFADE3-7561-AB4C-3AD0-5CCE02D6C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010" y="1836939"/>
            <a:ext cx="7026387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magnificent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C76149-A863-C736-BE92-59CDA108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0A84A04-93AE-E2AC-C8AF-9B90F374C57A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47243B3-09D2-73E3-3652-2E82E1271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09F449-D1F0-48FA-50EA-58871FE64A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5842" y="1697984"/>
            <a:ext cx="8016535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magnificent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02398BB-4423-5787-F73D-564F023EC62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21216" y="2103626"/>
            <a:ext cx="11398568" cy="3439239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used a special lens to magnify the tiny insect and reveal its true magnitude.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microscope’s high magnification allowed her to see the insect’s actions clearly.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powerful magnet pulled the insect across the table!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95550" y="320040"/>
            <a:ext cx="7200900" cy="146423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21216" y="2103625"/>
            <a:ext cx="11398568" cy="3439239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used a special lens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magnify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the tiny insect and reveal its true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magnitude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microscope’s high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magnification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allowed her to see the insect’s actions clearly.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powerful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magnet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pulled the insect across the table!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CED2DBC-5BF4-E5D2-175C-E55580ACA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magnify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magnet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magnitude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big or powerful!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EBAD7-79EA-1E0A-9936-2B38E1563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224FAD8-4ED9-E41A-0E32-E26730478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7676A-90DC-6006-0013-9703945C1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183661"/>
            <a:ext cx="11338560" cy="489963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4206C8-6773-8DDD-296F-BC9553E656B7}"/>
              </a:ext>
            </a:extLst>
          </p:cNvPr>
          <p:cNvSpPr txBox="1"/>
          <p:nvPr/>
        </p:nvSpPr>
        <p:spPr>
          <a:xfrm>
            <a:off x="3441700" y="1460659"/>
            <a:ext cx="8407399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magn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- comes from the Latin word magnus, which means “great,” “large,” or “important.”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magn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- always carries the sense of “greatness”—whether that means: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physical size (magnify)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importance (magnitude)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moral greatness (magnanimous)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C75E34-B11E-0946-4111-9948841C79D7}"/>
              </a:ext>
            </a:extLst>
          </p:cNvPr>
          <p:cNvSpPr txBox="1"/>
          <p:nvPr/>
        </p:nvSpPr>
        <p:spPr>
          <a:xfrm>
            <a:off x="1405832" y="45819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50492452-2889-C0DF-A7D6-70D6E8217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118366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8C3866D-F29A-6CDE-DADE-E106453B51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3CECE-51EE-82D6-4D5E-277A48BD4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640965E-782A-FB40-5091-F5D2DE13B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E97B2-E1DD-EB31-4294-75FC3E2F9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microscope can magnify tiny organisms so we can see them clearly.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B5BEEA-8093-E2EB-00E7-B33CD700179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magnify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4EF8E5C-3EB3-71D4-B8DF-37746B55B5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A65057-6C97-B326-3698-F99CB982610C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141731-8F04-51AD-EFF5-D4FA94CAE6C9}"/>
              </a:ext>
            </a:extLst>
          </p:cNvPr>
          <p:cNvSpPr txBox="1"/>
          <p:nvPr/>
        </p:nvSpPr>
        <p:spPr>
          <a:xfrm>
            <a:off x="4356100" y="4267033"/>
            <a:ext cx="6261191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Make something appear larger than it really is.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enlarge, expand, amplify</a:t>
            </a:r>
          </a:p>
        </p:txBody>
      </p:sp>
    </p:spTree>
    <p:extLst>
      <p:ext uri="{BB962C8B-B14F-4D97-AF65-F5344CB8AC3E}">
        <p14:creationId xmlns:p14="http://schemas.microsoft.com/office/powerpoint/2010/main" val="385085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B8FDC-0A01-E9A0-556F-3A55C4E9E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5CDE1B5-8CF1-A5E8-1613-40415F806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BE5EC-9BBE-02F3-4FEE-0A9587CF3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after winning the match, she was magnanimous.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E31B54F6-DF4B-C106-2C2C-7658BCCAE0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05" y="18717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112969-9D90-F2D7-6D38-13B5C444AD19}"/>
              </a:ext>
            </a:extLst>
          </p:cNvPr>
          <p:cNvSpPr txBox="1"/>
          <p:nvPr/>
        </p:nvSpPr>
        <p:spPr>
          <a:xfrm>
            <a:off x="4457700" y="2537404"/>
            <a:ext cx="692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magnanimous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6DFEAD-D638-08DE-BEBE-65ADCD09FA46}"/>
              </a:ext>
            </a:extLst>
          </p:cNvPr>
          <p:cNvSpPr txBox="1"/>
          <p:nvPr/>
        </p:nvSpPr>
        <p:spPr>
          <a:xfrm>
            <a:off x="5519681" y="4213330"/>
            <a:ext cx="5527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398B4-6FCE-3B45-3481-1F6781444C34}"/>
              </a:ext>
            </a:extLst>
          </p:cNvPr>
          <p:cNvSpPr txBox="1"/>
          <p:nvPr/>
        </p:nvSpPr>
        <p:spPr>
          <a:xfrm>
            <a:off x="5089378" y="4022818"/>
            <a:ext cx="5994188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Very kind and forgiving, especially towards someone who has treated you badly. </a:t>
            </a:r>
            <a:r>
              <a:rPr lang="en-GB">
                <a:solidFill>
                  <a:schemeClr val="bg1"/>
                </a:solidFill>
              </a:rPr>
              <a:t>Big hearted.</a:t>
            </a:r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generous, forgiving, kind</a:t>
            </a:r>
          </a:p>
        </p:txBody>
      </p:sp>
    </p:spTree>
    <p:extLst>
      <p:ext uri="{BB962C8B-B14F-4D97-AF65-F5344CB8AC3E}">
        <p14:creationId xmlns:p14="http://schemas.microsoft.com/office/powerpoint/2010/main" val="6123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6B2BD-A3A7-5E7C-D9BE-54D20566B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3E54055-D50B-ECF5-41AB-6E68D64E7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CCDFC-C944-7C43-9CB8-781C9460E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strong magnet pulled the paperclip across the desk.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466F007-5083-8B2B-F49F-4A59837FFB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272" y="2234262"/>
            <a:ext cx="3429820" cy="4419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DF144A-E83D-00C8-A024-21BB9FDC2D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magnet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99F58D-47E2-D6A5-6B1F-E9F33ECF30DE}"/>
              </a:ext>
            </a:extLst>
          </p:cNvPr>
          <p:cNvSpPr txBox="1"/>
          <p:nvPr/>
        </p:nvSpPr>
        <p:spPr>
          <a:xfrm>
            <a:off x="6095999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635B4B-60FD-C882-1153-A0295B001F27}"/>
              </a:ext>
            </a:extLst>
          </p:cNvPr>
          <p:cNvSpPr txBox="1"/>
          <p:nvPr/>
        </p:nvSpPr>
        <p:spPr>
          <a:xfrm>
            <a:off x="5692304" y="4310318"/>
            <a:ext cx="5527913" cy="120032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An object that produces a magnetic field and can attract iron and certain metals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372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674A4-C422-06B3-4B7A-CD15C8176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E6CEF9B1-500E-BD5F-D7ED-0673D17E4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AC79B5-0A85-DD1E-BC5A-0BA1B3514B69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maximum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maximise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maximal power during the escape.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10D658-CFA9-DDEB-91F5-0392C113236E}"/>
              </a:ext>
            </a:extLst>
          </p:cNvPr>
          <p:cNvSpPr txBox="1"/>
          <p:nvPr/>
        </p:nvSpPr>
        <p:spPr>
          <a:xfrm>
            <a:off x="2495550" y="320040"/>
            <a:ext cx="7200900" cy="146423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2A6E1B-3C02-3F2D-3087-AFD16EC95CD4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maximise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power during the escape.</a:t>
            </a:r>
          </a:p>
        </p:txBody>
      </p:sp>
    </p:spTree>
    <p:extLst>
      <p:ext uri="{BB962C8B-B14F-4D97-AF65-F5344CB8AC3E}">
        <p14:creationId xmlns:p14="http://schemas.microsoft.com/office/powerpoint/2010/main" val="42743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Microsoft Office PowerPoint</Application>
  <PresentationFormat>Widescreen</PresentationFormat>
  <Paragraphs>230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Maxi, Magn &amp; Mini.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2026-06-05T09:53:19Z</dcterms:modified>
</cp:coreProperties>
</file>